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75" d="100"/>
          <a:sy n="75" d="100"/>
        </p:scale>
        <p:origin x="168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4T06:43:55.75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1510 24575,'0'-51'0,"0"3"0,0 3 0,7 9 0,4-20 0,5 20 0,4-20 0,-4 20 0,2-9 0,0 0 0,-1 9 0,1-8 0,-3 19 0,1-5 0,-1 5 0,0 1 0,8 0 0,-8 11 0,16-4 0,-7 2 0,2-9 0,5 13 0,-6-11 0,-1 14 0,7-8 0,-7 1 0,9-9 0,-9 7 0,19-8 0,-16 2 0,17-4 0,1 0 0,2-7 0,12 3 0,0-8 0,0 0 0,0-1 0,-12 11 0,9-8 0,-8 17 0,25-20 0,-10 17 0,25-10 0,-26 13 0,26-2 0,-11-10-632,15 7 632,-1-9 0,1 22 0,-1-9 0,-14 19 0,-26-8 0,-2 1 0,17 7-121,19-7 121,-12 9 0,-10 0 0,10 0 0,-14 0 0,0 0 0,0 0 628,0 0-628,0 0 125,-12 0-125,10 0 0,-10 0 0,12 9 0,-12 0 0,9 19 0,-20-2 0,20 4 0,-8 4 0,11-3 0,-12 5 0,9 3 0,-17 6 0,21 9 0,-21-6 0,8-1 0,-21-14 0,-4-9 0,2 7 0,-8-7 0,8 9 0,-9-9 0,1 7 0,-8-7 0,-1 9 0,-7 0 0,0-9 0,0 7 0,0-16 0,0 7 0,0-9 0,0 0 0,0 1 0,0-1 0,0 9 0,0-7 0,0 7 0,0 6 0,0-2 0,0 4 0,0 0 0,0-14 0,0 15 0,0-16 0,0 16 0,0-16 0,0 16 0,0-16 0,0 16 0,0-7 0,0 9 0,0 0 0,0 0 0,0 0 0,0 0 0,0-1 0,0 1 0,0 0 0,0 0 0,0 15 0,0-12 0,0 12 0,0-15 0,0 11 0,0-8 0,0 8 0,0-11 0,0 12 0,0-10 0,0 10 0,0-12 0,0 0 0,0 0 0,0 0 0,0-1 0,0 1 0,0 0 0,0 0 0,0 12 0,0-10 0,0 10 0,-7-12 0,-1-9 0,-1 7 0,-3-16 0,-3 22 0,-1-12 0,-5 5 0,6-8 0,0 0 0,-7 2 0,5 0 0,-7 7 0,9-7 0,-2 9 0,-7-7 0,6 5 0,-6-6 0,0 1 0,6 5 0,-5-14 0,0 13 0,7-14 0,-15 7 0,14 0 0,-14-5 0,5 5 0,1 1 0,-7-6 0,-8 28 0,3-17 0,-10 11 0,13-9 0,10-14 0,-7 14 0,7-14 0,-9 6 0,0 1 0,0-6 0,0 6 0,0-8 0,8-1 0,-6 1 0,7-1 0,0 0 0,-7 1 0,15-2 0,-15-5 0,16 2 0,-16-2 0,-5 7 0,0 1 0,-20 2 0,-7 7 0,1-5 0,-12-2 0,26-3 0,3-7 0,1 9 0,8-2 0,-9 2 0,0 0 0,9-1 0,-20 2 0,20-2 0,-20 2 0,20-2 0,-9 0 0,1-7 0,8 4 0,-9-12 0,12 12 0,0-4 0,-12-1 0,9 5 0,-8-12 0,-1 14 0,-6-7 0,3 2 0,-11 5 0,23-14 0,-9 7 0,21-3 0,-7-5 0,6 5 0,-8-6 0,0 7 0,0-5 0,0 5 0,0-7 0,9 0 0,-7 8 0,15-6 0,-15 5 0,16-7 0,-8 0 0,22 0 0,32 0 0,-2-8 0,24 7 0,-20-7 0,12 8 0,-10 0 0,10-7 0,-12 5 0,0-13 0,0 14 0,-1-14 0,13 4 0,-9-6 0,1-8 0,-6 7 0,-6 1 0,8 3 0,-9 6 0,7-8 0,-15 2 0,6-1 0,0 0 0,-6-7 0,7 11 0,0-19 0,-8 21 0,7-8 0,-7-3 0,-1 10 0,0-6 0,8 3 0,-6 5 0,6-7 0,-8-7 0,0 6 0,0-6 0,0 9 0,-1 5 0,9-5 0,-7 5 0,30-15 0,-25 7 0,25-8 0,-9 17 0,-1-8 0,10 13 0,-1-14 0,4 14 0,11-16 0,14 16 0,-10-15 0,25 15 0,-26-16 0,26 16 0,-11-17 0,0 16 0,11-17 0,-11 17-567,15-17 567,-1 17 0,-14-15 0,11 15 0,-11-5 0,15-3 0,-27 10 0,2 0 0,-16-4 0,0 0 0,16 4 0,-2 2 0,12-1 0,11 0-85,-26 0 85,12 0 0,-15 0 0,0 0 0,0 8 0,0 3 564,-12 15-564,9-5 88,-20 10-88,8-4 0,-11 6 0,16 16 0,-12-12 0,14 23 0,-17-24 0,5 20 0,-3-9 0,16 17 0,-6 10 0,-5-25 0,1-1 0,8 34-354,-13-30 1,-1-1 353,4 12 0,5 25 0,8-21 0,-29-23 0,0 1 0,20 22 0,-1 20 0,-12-24 0,12 10 0,-4-14 0,0 0 0,-8 0 0,9 15 0,-9-12-404,14 26 404,-12-11 0,-12-31 0,1 0-984,14 45 961,-11-27 0,1 1 23,-7-15 0,-1 1 0,9 22 0,-2 0 0,-11-17 0,-1 2 0,18 34 0,-1 4 0,-13-24 0,-2 1-485,10 22 0,-1-2 485,-10-26 0,-2-3 0,2 1 0,-1 0-492,0 1 0,0-1 415,0 0 1,0 0 76,1 0 0,-2 1 0,-4-2 0,-2 2 0,0 9 0,0 1 0,0-9 0,0 1 0,-5 18 0,0-1-492,5-18 0,0 2 248,-5 1 1,-1 6 0,-1-3 243,1 12 0,0-2 0,1-15 0,0 2 0,-3-3 0,-9 20 0,-4-3-367,1-5 0,-5-2 367,-12 0 0,-5 1 0,1 9 0,-4-3 0,-9-12 0,-1-1 0,6 5 0,-1 0 0,-11-2 0,-3-3 0,3-8 0,-3 0 0,1-4 0,-4 3 0,0-4 0,9-14 0,0-3 0,-2 3-288,-16 13 1,-4 2-1,4-4 288,-3-3 0,1-3 0,-7 3 0,-1-3-292,4-7 1,1-1 291,8-2 0,-2 1 0,-15 3 0,-3 1 0,10-2 0,-1-1 0,-10-3 0,0-1 0,10 4 0,0-1 0,-10-9 0,5-2 418,30-4 1,2 0-419,-21 8 0,1-3 0,21-15 0,1-1 0,-16 17 0,-1-1 0,9-15 0,1-2 491,0 6 1,3-2-219,-24-5 710,3-2 0,15-10 0,0 0 0,0 0 0,0 0-164,-27 0-819,20-8 0,-19-12 315,26-2-315,0-6 0,-1-1 0,1 8 0,0-8 0,12 11 0,-10-10 0,21 9 0,-20-18 0,20 18 0,-20-18 0,8 17 0,-11-9 0,0 1 0,0 6 0,0-6 0,-1 8 0,1 0 0,0 1 0,0 8 0,0-15 0,-27 4 0,21-9 0,-21-6 0,27 15 0,0-15 0,0 15 0,11-12 0,-8 4 0,20-4 0,-9-2 0,12 3 0,-3-11 0,8-4 0,-9-11 0,15 0 0,-6-1 0,8 1 0,1 0 0,0 12 0,2 2 0,7 12 0,-4 0 0,12 0 0,-6 0 0,8-6 0,0 13 0,0-11 0,0 13 0,0-1 0,0-6 0,0 16 0,-5-7 0,3 8 0,-4 1 0,6-1 0,0 42 0,0-25 0,0 32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4T06:44:15.64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24575,'0'62'0,"0"-6"0,0-23 0,0 0 0,0 0 0,0 12 0,0-10 0,0 21 0,0-20 0,0 35 0,0-20 0,0 22 0,0-14 0,0 15 0,0-12 0,0 12 0,0-15 0,0-12 0,0 9 0,0-9 0,0 1 0,0-4 0,0 1 0,0-9 0,0 20 0,8-20 0,-6 20 0,12-21 0,-12 21 0,5-20 0,-7 20 0,0-20 0,0 20 0,7-20 0,-5 20 0,6-9 0,-8 1 0,0-4 0,0 1 0,0-9 0,0 8 0,0-11 0,0-9 0,0 7 0,0-7 0,0 0 0,0 7 0,7-7 0,-5 9 0,5 0 0,-7 0 0,0 11 0,0-8 0,7 8 0,-5-11 0,5 12 0,0-9 0,-5 23 0,13-23 0,-13 12 0,5-15 0,-7-9 0,0 6 0,6-14 0,-5 15 0,5-16 0,-6 16 0,0-16 0,0 16 0,0-16 0,0 16 0,0-16 0,0 7 0,0 0 0,0-6 0,0 6 0,0-9 0,0 0 0,0 0 0,0 1 0,0-1 0,0 0 0,0 0 0,0 0 0,0 1 0,0 5 0,0-4 0,0 4 0,0-6 0,0 0 0,0 0 0,0 1 0,0-1 0,0 0 0,0 0 0,0 0 0,0 1 0,0-1 0,0 0 0,0 0 0,0 1 0,0-1 0,0 0 0,0 0 0,0 1 0,0-1 0,0 0 0,0 0 0,0 0 0,0 1 0,0-1 0,0 0 0,0 0 0,0 1 0,0-1 0,0 0 0,0 0 0,0 1 0,0-1 0,0 0 0,0 0 0,0 0 0,0 1 0,-6-1 0,5 0 0,-5 0 0,6 1 0,0-1 0,0 0 0,0 0 0,0 0 0,0 1 0,0-1 0,0 0 0,0 0 0,0 1 0,0-1 0,0 0 0,0 0 0,0 1 0,0-1 0,0 0 0,0 0 0,0 0 0,0 1 0,0-1 0,0 0 0,0 0 0,0 1 0,0-1 0,0 0 0,0 0 0,0 1 0,0-1 0,0 0 0,0 0 0,0 0 0,0 1 0,0-1 0,0 0 0,0 0 0,0 1 0,0-1 0,0 0 0,0 0 0,0 1 0,0-1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4T06:44:22.54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1787 1 24575,'52'0'0,"16"0"0,-17 0 0,19 0 0,-22 0 0,-1 0 0,9 0 0,-20 0 0,9 0 0,-13 0 0,1 0 0,12 0 0,-9 0 0,8 0 0,-11 0 0,11 0 0,-8 0 0,9 0 0,-12 0 0,-1 0 0,1 0 0,0 0 0,0 0 0,-9 0 0,7 0 0,-16 0 0,16 0 0,-15 0 0,14 0 0,-6 0 0,1 0 0,5 0 0,-6 0 0,9 0 0,0 0 0,0 0 0,0 0 0,-9 0 0,7 0 0,-7 0 0,20 0 0,-8 0 0,9 0 0,-12 0 0,11 0 0,-8 0 0,8 0 0,-11 0 0,0 0 0,0 0 0,0 0 0,0 0 0,-9 0 0,21 0 0,-26 0 0,27 0 0,-31 0 0,16 0 0,-16 5 0,16-3 0,-16 4 0,16 1 0,-16-5 0,16 5 0,-7 0 0,9-5 0,0 5 0,0-7 0,11 9 0,-8-7 0,9 7 0,-12-9 0,0 0 0,-1 0 0,-7 0 0,5 0 0,-14 0 0,20 0 0,-19 0 0,20 0 0,-22 0 0,7 0 0,-9 0 0,9 0 0,-6 6 0,6-5 0,-9 5 0,0-6 0,0 0 0,1 6 0,-7 2 0,-1 5 0,-6 0 0,0 0 0,0 1 0,0-1 0,0 0 0,-6 0 0,4 0 0,-11 9 0,5-6 0,-8 15 0,8-16 0,-6 16 0,4-7 0,-6 9 0,1-9 0,-1 7 0,0-7 0,1 0 0,6 7 0,-4-7 0,4 9 0,0-9 0,-6 6 0,13-5 0,-13 7 0,14 1 0,-14 0 0,13-9 0,-13 7 0,14-7 0,-7 9 0,1 0 0,5 0 0,-5 0 0,-2 11 0,7-8 0,-7 20 0,9-20 0,-9 20 0,7-20 0,-7 20 0,9 17 0,0-19 0,0 29 0,0-36 0,0 0 0,0 10 0,0-10 0,0 0 0,0 9 0,0-8 0,0-1 0,0 9 0,0-20 0,0 9 0,0-13 0,0 1 0,0 0 0,0 0 0,0 0 0,0 0 0,0 0 0,0 11 0,0-8 0,0 9 0,0 25 0,0-27 0,0 27 0,0-37 0,0 12 0,0-10 0,0 10 0,0-12 0,0 0 0,0 0 0,0-1 0,0 1 0,0 0 0,0 0 0,0 0 0,0 12 0,0-10 0,0 10 0,0-12 0,0 11 0,0-8 0,0 8 0,0-11 0,0 0 0,0 0 0,0 0 0,0 0 0,0 0 0,0 37 0,0-16 0,0 32 0,0-27 0,0 14 0,0-10 0,0 10 0,0-14 0,0 0 0,0-12 0,0-2 0,0-12 0,-6-9 0,5-2 0,-5-9 0,6 0 0,0 1 0,-6-1 0,4 0 0,-9 0 0,9 0 0,-4 1 0,0-7 0,5 5 0,-11-11 0,4 11 0,-5-10 0,-1 3 0,1-5 0,0 0 0,-1 0 0,1 0 0,-9 0 0,6 0 0,-15 0 0,7 0 0,-9 0 0,8 0 0,-5 0 0,5-7 0,1-1 0,-7-1 0,15-3 0,-15 4 0,16-6 0,-7 5 0,0-4 0,6 5 0,-15-8 0,16 8 0,-8-5 0,10 5 0,0 1 0,-1-5 0,1 10 0,-1-4 0,1 6 0,-1-6 0,1 5 0,0-5 0,-1 6 0,1-6 0,-1 5 0,1-5 0,0 6 0,-1 0 0,1 0 0,-1 0 0,1 0 0,0 0 0,-1 0 0,1 0 0,-9 0 0,6 0 0,-6 0 0,8 0 0,1 0 0,-9 0 0,6 0 0,-6 0 0,0 0 0,6 0 0,-6 0 0,0 0 0,6 0 0,-14 0 0,5 0 0,1 0 0,-7 0 0,15 0 0,-6 0 0,0 0 0,6 0 0,-6 0 0,9 0 0,-9 0 0,6 0 0,-6 0 0,0 0 0,6 0 0,-6 0 0,0 0 0,6 0 0,-15 7 0,1-5 0,4 5 0,-2-7 0,6 7 0,6-5 0,-6 5 0,9-7 0,-9 0 0,6 6 0,-6-4 0,0 3 0,6-5 0,-6 0 0,0 0 0,6 0 0,-15 0 0,16 0 0,-7 6 0,8-4 0,1 4 0,0-6 0,-1 0 0,1 6 0,-1-5 0,1 5 0,-1-6 0,1 0 0,0 0 0,-1 0 0,1 0 0,-1 0 0,1 0 0,0 0 0,-1 0 0,1 0 0,-1 0 0,1 6 0,-1-5 0,1 5 0,0-6 0,-1 0 0,1 0 0,-1 0 0,1 0 0,0 0 0,-1 0 0,1 0 0,-1 0 0,1 0 0,0 0 0,-1 0 0,1 0 0,-1 0 0,1 0 0,5 6 0,-3-4 0,3 3 0,-5-5 0,-1 0 0,1 0 0,-1 0 0,1 0 0,0 0 0,-1 0 0,1 0 0,-1 0 0,1 0 0,0 0 0,-1 0 0,1 0 0,-1 0 0,1 0 0,-1 0 0,1 0 0,0 0 0,-1 0 0,1 0 0,-1 0 0,1 0 0,0 0 0,-1 0 0,-8 0 0,6 0 0,-6 0 0,0 0 0,7 0 0,-8 0 0,1 0 0,7 0 0,-8 0 0,1 0 0,7 0 0,-16 0 0,15 0 0,-6 0 0,9 0 0,-9 0 0,6 0 0,-6 0 0,8 0 0,1 0 0,-9 0 0,6 0 0,-6 0 0,0 0 0,6 0 0,-15 0 0,7 0 0,-9 0 0,9 0 0,-7 0 0,15 0 0,-15 0 0,7 0 0,0 0 0,-7 0 0,15 0 0,-6 0 0,9 0 0,-1 0 0,-8 0 0,6 6 0,-6-4 0,9 4 0,-1-6 0,-8 7 0,7-5 0,-16 5 0,15-1 0,-15-5 0,16 5 0,-16-6 0,15 0 0,-15 0 0,16 6 0,-7-4 0,-7 3 0,12-5 0,-11 6 0,6-4 0,7 4 0,-8-6 0,10 0 0,0 0 0,-1 0 0,1 0 0,-1 0 0,1 0 0,-1 0 0,1 0 0,0 0 0,-1 0 0,1 0 0,-1 0 0,1 0 0,0 0 0,-1 0 0,1 6 0,-1-5 0,1 5 0,0-6 0,-1 0 0,1 0 0,-1 0 0,1 0 0,5 6 0,2 1 0,6 6 0,6 1 0,10-7 0,9 6 0,7-4 0,1 8 0,-8-8 0,5 5 0,-6-12 0,9 12 0,-9-12 0,7 13 0,-7-13 0,0 11 0,7-4 0,-15-2 0,5 6 0,-7-11 0,-1 10 0,9-4 0,-7 0 0,7 5 0,-8-11 0,-1 9 0,0-3 0,0-1 0,0 5 0,1-5 0,-1 6 0,0-5 0,0 4 0,1-5 0,-1 6 0,0 0 0,0 1 0,1-1 0,-1 0 0,0 0 0,0 1 0,0-1 0,9 1 0,3 1 0,0 9 0,6 2 0,-5 6 0,7 1 0,-1 0 0,1 0 0,0 0 0,0 0 0,0 0 0,-9-9 0,7 7 0,-7-15 0,9 16 0,-9-16 0,-2 6 0,0-7 0,-7-2 0,7-4 0,-8 3 0,-1-5 0,9 8 0,-7-7 0,7 5 0,-9-6 0,1 6 0,-1 1 0,0-1 0,0 0 0,1 0 0,-1 1 0,0-1 0,0 0 0,0 0 0,1-5 0,-1 3 0,-6-3 0,5-1 0,-10 5 0,9-11 0,-9 11 0,9-11 0,-9 11 0,10-4 0,-11 5 0,5 0 0,0-6 0,-5 5 0,5-5 0,0 1 0,-4 4 0,9-11 0,-9 11 0,10-5 0,-5 6 0,6-5 0,0-2 0,1-6 0,-7 6 0,5-5 0,-11 11 0,11-11 0,-11 11 0,11-11 0,-4 11 0,5-4 0,0 5 0,0-6 0,1 5 0,-1-5 0,0 1 0,0 3 0,0-3 0,1 5 0,-1 0 0,0 0 0,0 1 0,-5-1 0,3 0 0,-3 0 0,-1 1 0,5-7 0,-5 5 0,1-5 0,3 0 0,-9 5 0,10-5 0,-11 7 0,11-7 0,-11 5 0,5-5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4T06:44:27.59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24575,'42'0'0,"3"0"0,-9 0 0,-9 0 0,15 0 0,-17 0 0,8 0 0,-1 0 0,1 0 0,0 0 0,0 0 0,0 0 0,0 0 0,0 0 0,0 0 0,0 0 0,-1 0 0,13 0 0,-9 0 0,8 0 0,-11 0 0,-9 0 0,19 0 0,-16 0 0,17 0 0,-11 0 0,-9 0 0,7 0 0,-16 0 0,7 6 0,-9-5 0,1 5 0,-1-6 0,0 0 0,-6 6 0,-1 1 0,-6 6 0,0 1 0,0-1 0,0 0 0,0 0 0,0 9 0,0 2 0,0 9 0,-7 0 0,-12 12 0,0-9 0,-9 20 0,3-21 0,-5 21 0,4-20 0,-11 20 0,11-20 0,-10 9 0,3-13 0,0 1 0,-3 12 0,2-17 0,-4 27 0,4-27 0,-2 16 0,3-11 0,0 0 0,8-9 0,-5 7 0,13-7 0,-15 2 0,15-4 0,-5-7 0,9-2 0,-1 0 0,1 0 0,6 1 0,-5-1 0,10 0 0,-4 0 0,0 1 0,5-1 0,-11 0 0,10 0 0,-4 0 0,0 1 0,5-1 0,-5 0 0,0 0 0,4 1 0,-4-1 0,1-6 0,3 5 0,-10-5 0,11 7 0,-5-1 0,0-6 0,4 5 0,-4-5 0,0 6 0,5 1 0,-11-1 0,10 0 0,-4 0 0,0-5 0,5 3 0,-5-3 0,6 5 0,-6 0 0,5 1 0,-11-1 0,4-6 0,1 5 0,1-58 0,6 14 0,0-62 0,0 57 0,0-3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4T06:44:30.72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24575,'0'77'0,"0"-25"0,0 1 0,0 46-492,0-25 0,0 3 0,0-19 0,0 2 0,0 33 0,0 3 0,0-23 0,0-1 189,0 16 0,0 2 303,-1-3 0,2-3 0,4-16 0,2 0 0,0 17 0,2 0-236,4-17 0,0 0 236,-5 17 0,0 1 0,4-19 0,-1 1 0,-2 30 0,0-2 0,3-35 0,1 2 0,-2 15 0,0 8 0,0-11 0,1-26 0,-1 0 0,-5 18 0,-1 9 0,2-7 0,4-6 0,-1-2 0,-2 16 0,-1 2 0,8 7 0,-1-1 0,-6-17 0,-1-1 0,6 9 0,-2-1-488,-9-9 1,-1-2 487,11 2 0,0-1 0,-11-9 0,0 1 261,11 7 1,0-2-262,-9 34 0,7-41 0,1-1 0,-8 23 983,17 11-277,-17-26-706,17 26 0,-18-25 983,8-2-344,-1-4 344,-7-10-733,14 0 535,-14-2-785,5-12 137,-7 11-137,8-8 0,-6 8 0,5-11 0,-7 0 0,0-9 0,0 7 0,0-15 0,0 5 0,0-7 0,0-13 0,0-32 0,0 16 0,0-20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4T06:44:34.38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2092 0 24575,'-53'0'0,"0"0"0,-6 0 0,-15 0 0,-20 0-619,12 0 619,29 0 0,1 0 0,-26 0 0,1 0 153,4 0-153,13 0 0,-13 0 0,10 0 0,-11 9 0,15 10 0,0 12 0,-4 21 0,2-9-121,20-9 1,-1 2 120,-27 20 0,27-20 0,0 1 0,-27 32 0,0-1 0,14-4 0,-7-9 0,21 2 0,-4-19 0,9 7 0,10-12 0,9-9 0,3 7 707,12-7-707,-5 9 0,7 11 0,0-8 0,0 20 0,0-9 0,7 1 0,3 8 0,14-20 0,-2 20 0,9-21 0,-4 10 0,0-1 0,4-15 0,-11 14 0,11-18 0,-13 8 0,6 0 0,0-8 0,0 12 0,0-18 0,-4 8 0,-7-13 0,1-1 0,-1 0 0,9 2 0,-7-2 0,7-4 0,-9 3 0,9-11 0,-6 11 0,6-10 0,0 11 0,-7-12 0,16 14 0,-7-13 0,9 5 0,0-7 0,0 0 0,0 0 0,-1 0 0,1 0 0,0 0 0,15 0 0,-12 0 0,12 7 0,-24-5 0,18 5 0,-15 1 0,18-6 0,-12 12 0,0-12 0,-1 12 0,1-4 0,-9 4 0,7-5 0,-15 3 0,6-5 0,-9 7 0,9 0 0,-7 0 0,7-6 0,-9 4 0,-5-4 0,-2 5 0,-6 0 0,0 0 0,0 1 0,0-1 0,5-6 0,3-1 0,5-6 0,0 0 0,0 0 0,1 6 0,-1 1 0,0 6 0,0-5 0,-5 4 0,3-11 0,-9 11 0,10-11 0,-5 5 0,6-6 0,1 0 0,-1 0 0,0 0 0,0 6 0,0-5 0,1 5 0,-1-6 0,-6 6 0,5-4 0,-11 9 0,5-3 0,-6 5 0,0 0 0,0 0 0,-6-5 0,5 4 0,-11-11 0,10 11 0,-9-5 0,3 6 0,-5-5 0,-1 4 0,1-11 0,-1 11 0,1-11 0,0 11 0,-1-11 0,1 11 0,-1-10 0,-8 11 0,7-11 0,-16 12 0,15-12 0,-15 13 0,16-8 0,-16 2 0,6 4 0,-8-4 0,0 8 0,0-8 0,9 4 0,-7-4 0,7 5 0,-9 3 0,8-8 0,-6 5 0,16-6 0,-7 7 0,8-2 0,1 0 0,-9 2 0,6-2 0,-6 2 0,9-2 0,-1 0 0,-8 2 0,5 7 0,-6-5 0,7 14 0,-12-1 0,1 4 0,-6 17 0,1-16 0,2 22 0,2-10 0,-9 12 0,7 0 0,-10 0 0,4-12 0,-3 9 0,11-8 0,-6-1 0,13 9 0,-11-20 0,12 8 0,-5 1 0,8-9 0,-1 8 0,0 1 0,9-10 0,-7 10 0,5-1 0,-6-8 0,-2 35 0,1-20 0,-1 11 0,2-18 0,-1 1 0,-1 2 0,1 1 0,-1 8 0,2-20 0,-2 20 0,2-21 0,-9 10 0,8-12 0,-6 0 0,8 0 0,0-9 0,8 6 0,-4-14 0,3 15 0,-5-16 0,5 16 0,-3-16 0,11 7 0,-11-9 0,10 1 0,-4-1 0,0 6 0,5-4 0,-11 4 0,11-6 0,-5 0 0,6 0 0,0 1 0,0-1 0,0 0 0,0 0 0,0 1 0,0-1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4T06:44:37.1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24575,'0'73'0,"0"-2"0,0-12 0,0 14 0,0-10 0,0 10 0,0-14 0,0 0 0,0 15 0,0-23 0,0 19 0,0-22 0,0 11 0,0-12 0,0 9 0,0-20 0,0 8 0,0 1 0,0-9 0,0 20 0,0-9 0,0 1 0,0 8 0,0-9 0,0 12 0,0 0 0,0 0 0,0 0 0,0 0 0,0-12 0,0 9 0,0-8 0,0-1 0,0 9 0,0-20 0,0 20 0,0-20 0,0 20 0,0-20 0,0 20 0,0-9 0,0 1 0,0 8 0,0-9 0,0 26 0,0-10 0,0 11 0,0-16 0,0 42 0,0-31 0,0 19 0,0-32 0,0-20 0,0 9 0,0-1 0,0-8 0,0 8 0,0-19 0,0 5 0,0-6 0,0 1 0,0 5 0,0-14 0,0 6 0,0 0 0,0-7 0,0 7 0,0 0 0,0-7 0,0 16 0,0-15 0,0 14 0,0-8 0,0 10 0,0-11 0,0 1 0,0 0 0,0-7 0,0 7 0,0-8 0,0-1 0,0 9 0,0-7 0,0 7 0,0-9 0,0 9 0,0-6 0,0 6 0,0 0 0,0 2 0,0 0 0,0 7 0,0-16 0,0 16 0,0-16 0,0 16 0,0-1 0,0 4 0,0-4 0,0 1 0,0-16 0,0 16 0,0-15 0,0 14 0,0-14 0,0 6 0,0 0 0,0-7 0,0 16 0,0-7 0,0 0 0,0 7 0,0-7 0,0 0 0,0 7 0,0-7 0,0 0 0,0 7 0,0-16 0,0 7 0,0 6 0,0-11 0,0 11 0,0-15 0,0 9 0,0-7 0,0 7 0,0-8 0,0-1 0,0 0 0,0 0 0,0 0 0,0 1 0,0-1 0,0 0 0,0 0 0,0 1 0,0-1 0,0 0 0,0 0 0,0 1 0,0-1 0,0 0 0,0-6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4T06:44:39.38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1 323 24575,'28'0'0,"5"0"0,-17 0 0,6 0 0,0 0 0,2 0 0,0 0 0,7 0 0,-7-8 0,0 1 0,7-2 0,-16-3 0,16 10 0,-16-4 0,7 6 0,-9 0 0,1 0 0,-1-5 0,0 3 0,0-4 0,1 6 0,-1 0 0,0 0 0,0 0 0,1 0 0,-1 0 0,0 0 0,0 0 0,0 0 0,1 0 0,8 0 0,-7-6 0,16-3 0,-7 1 0,9-6 0,0 12 0,0-13 0,-1 6 0,13-9 0,-9 1 0,8 7 0,-11-5 0,12 4 0,-10-6 0,1 1 0,-5 7 0,-16-3 0,16 11 0,-16-11 0,7 10 0,-8-4 0,-1 6 0,0 0 0,0 0 0,0 0 0,1 0 0,-1 0 0,0 0 0,0 0 0,9 0 0,-6 0 0,15-7 0,-16 5 0,16-5 0,-16 7 0,16 0 0,-16 0 0,16 0 0,-16 0 0,16 0 0,-16 0 0,16 0 0,-15-6 0,14 4 0,-14-4 0,6 6 0,0 0 0,-7-6 0,7 5 0,-9-5 0,0 6 0,1 0 0,-1 0 0,0 0 0,0 0 0,9 0 0,-6 0 0,6 0 0,-9 0 0,0-6 0,0 5 0,9-5 0,-6 6 0,12 0 0,-14 0 0,5 0 0,-11 0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4T06:44:45.78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24575,'0'40'0,"0"11"0,0-24 0,0 27 0,0-16 0,0 21 0,0 0 0,0 0 0,10 15 0,-7-12 0,7 26 0,-10-11 0,0 0 0,9-3 0,-7-15 0,7-12 0,-9 9 0,0-20 0,0 8 0,0 1 0,0-9 0,0 20 0,0-21 0,0 22 0,0-22 0,0 21 0,0-20 0,0 20 0,0-20 0,0 9 0,0-1 0,0-8 0,0 20 0,0-20 0,0 20 0,0-20 0,0 20 0,0-21 0,0 22 0,0-10 0,0 12 0,0 0 0,0 0 0,0 0 0,0 0 0,0 0 0,0 0 0,0-12 0,0 9 0,0-20 0,0 20 0,0-20 0,0 8 0,0-11 0,0 0 0,0 12 0,0 5 0,0 10 0,0-10 0,0-5 0,0-12 0,0-1 0,0 1 0,7 0 0,-5 0 0,5-9 0,-7 7 0,0-7 0,0 0 0,0 7 0,0-7 0,0 9 0,0-9 0,0 7 0,0-7 0,6 0 0,-4-2 0,3 0 0,-5-6 0,0 6 0,0 5 0,0-1 0,6 4 0,-4-8 0,4-9 0,-6 0 0,0 9 0,0-6 0,0 6 0,0-9 0,0 0 0,0 0 0,0 1 0,0-1 0,0 0 0,0 0 0,0 9 0,0-6 0,0 6 0,0-9 0,0 0 0,0 9 0,0-6 0,0 6 0,0-3 0,0-5 0,0 14 0,0-12 0,0 6 0,0-9 0,0 9 0,0-7 0,0 7 0,0-9 0,0 1 0,0-1 0,0 0 0,0 0 0,0 1 0,0-1 0,0 9 0,0-7 0,0 7 0,0-9 0,0 1 0,0-1 0,0 0 0,0 0 0,0 6 0,0 5 0,0-3 0,0 1 0,0-9 0,0 1 0,0 7 0,0-5 0,0 6 0,0-9 0,0 0 0,0 9 0,0-6 0,0 6 0,0-9 0,0 9 0,0-7 0,0 16 0,0-16 0,0 16 0,0-15 0,0 14 0,0-6 0,0 9 0,0 6 0,0-5 0,0 5 0,0-15 0,0 7 0,0-16 0,0 16 0,0-15 0,0 6 0,0-9 0,0 0 0,0 0 0,0 0 0,0 1 0,0-1 0,0 0 0,0 0 0,0 1 0,0-1 0,0 0 0,0 0 0,0 0 0,0 1 0,0-1 0,0 0 0,0-5 0,0-3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37040D-3820-496D-8E9A-F53A05A72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D41D8B8-86BE-4701-9335-045F685D53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E1C391-1BAA-4B53-8E58-FCB55850D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ED301-4EBD-4D2B-951F-E0DD5CFAF8A3}" type="datetimeFigureOut">
              <a:rPr lang="ru-RU" smtClean="0"/>
              <a:t>14.07.2022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B1BC2B-E24D-44FC-B91C-5AF1EBEDF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9CBEDB-ED0C-4455-9FC0-EE30521C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AA1C-8557-41B5-A2C6-B8F685A800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282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9D3343-2C97-4326-B02A-D8A25A6A8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DE5FEDA-62BB-45C6-8AA7-30BC25769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8CBCD1-7A28-458C-8342-552471B8E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ED301-4EBD-4D2B-951F-E0DD5CFAF8A3}" type="datetimeFigureOut">
              <a:rPr lang="ru-RU" smtClean="0"/>
              <a:t>14.07.2022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25AE24-8C59-40B0-8A69-829728D43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5B5A7D-5BFE-48F4-B2D7-64F202D16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AA1C-8557-41B5-A2C6-B8F685A800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321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DB47220-EAFE-491B-B6B1-242AA59ED2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EA5BE2-C869-49A7-B39A-56F2925C8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06475F-4EB5-4A45-8C17-F26FCB3BB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ED301-4EBD-4D2B-951F-E0DD5CFAF8A3}" type="datetimeFigureOut">
              <a:rPr lang="ru-RU" smtClean="0"/>
              <a:t>14.07.2022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CD7132-F9D0-42C2-A116-580E6639D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FC28AE-416C-4F97-BED5-7B6565AC6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AA1C-8557-41B5-A2C6-B8F685A800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5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C0D4AA-D7B2-4856-9939-16727E63E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29F344-898A-49D5-B276-FC9435D4C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136D06-8BEE-4999-B302-A2BEA1D46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ED301-4EBD-4D2B-951F-E0DD5CFAF8A3}" type="datetimeFigureOut">
              <a:rPr lang="ru-RU" smtClean="0"/>
              <a:t>14.07.2022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87E077-0535-4D7D-9981-D6FC6A903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EC86A1-3874-4F31-832E-D2B502D93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AA1C-8557-41B5-A2C6-B8F685A800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655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7478C5-967B-44F7-9DA4-D38770BCC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D91DEA-43FB-47F8-BFC5-6F9BC3403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3F3A0B-C798-4BD7-974E-FF7DE2B09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ED301-4EBD-4D2B-951F-E0DD5CFAF8A3}" type="datetimeFigureOut">
              <a:rPr lang="ru-RU" smtClean="0"/>
              <a:t>14.07.2022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381BFF-DD2D-4322-AE49-6EE0D0964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75A2D9-2E90-4E57-BDB1-E0ACF7FC1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AA1C-8557-41B5-A2C6-B8F685A800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41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99B7F4-2709-40AF-AD4A-B8B682C8E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E13404-776A-4169-B501-204A99CA0B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6D798BC-53F0-4698-BF52-CD120A3E0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93C223-9E3A-480A-BC8C-725EF33E7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ED301-4EBD-4D2B-951F-E0DD5CFAF8A3}" type="datetimeFigureOut">
              <a:rPr lang="ru-RU" smtClean="0"/>
              <a:t>14.07.2022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D93E3B-6061-4C9B-9419-6D9B9A8DC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6443DB-0104-4761-BA3C-BDE155825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AA1C-8557-41B5-A2C6-B8F685A800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8146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4B090-9FDC-4BBD-AC1C-5E95C2D87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2BF9BC-F962-4E8E-ADDA-B49EEB0AC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6E1C08-4DB0-4B44-B000-BECC723CA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BCA5769-5042-4D48-8443-87ECA0AD9B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AAE034-D8BA-49AA-8A69-9344C59FC2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56EB83C-B347-475D-8759-ABC6C6565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ED301-4EBD-4D2B-951F-E0DD5CFAF8A3}" type="datetimeFigureOut">
              <a:rPr lang="ru-RU" smtClean="0"/>
              <a:t>14.07.2022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975CE15-7B68-43DA-859A-D6EA65E0F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ED00CAD-69A2-450F-BBAE-554DB7C26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AA1C-8557-41B5-A2C6-B8F685A800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993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29E155-12C3-4E97-A93A-601878F3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B1B32DE-EC1E-47AD-AFFE-4BCC6F4EB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ED301-4EBD-4D2B-951F-E0DD5CFAF8A3}" type="datetimeFigureOut">
              <a:rPr lang="ru-RU" smtClean="0"/>
              <a:t>14.07.2022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534DC1E-A169-4F45-9C8F-87A4B59FF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528543C-A777-4D79-9F36-26C2777AF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AA1C-8557-41B5-A2C6-B8F685A800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1630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D4ECA7-9B76-4651-84AA-87D48774A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ED301-4EBD-4D2B-951F-E0DD5CFAF8A3}" type="datetimeFigureOut">
              <a:rPr lang="ru-RU" smtClean="0"/>
              <a:t>14.07.2022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3306E38-AE64-4E00-BFEC-8EDA84EAA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2CDB0F-89E8-4C59-B5B6-C568868B0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AA1C-8557-41B5-A2C6-B8F685A800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266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01E2EA-7569-4C47-84FF-B27DB9A0E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9579C8-3641-49E7-A855-F24AD60AD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6DD706-1D9D-4681-940B-F3B3E6EF9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7C8173-B0F0-48DE-B407-83319646C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ED301-4EBD-4D2B-951F-E0DD5CFAF8A3}" type="datetimeFigureOut">
              <a:rPr lang="ru-RU" smtClean="0"/>
              <a:t>14.07.2022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72AD7F-89CF-4FE0-950E-54AD26976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23DDDB-280D-4DAE-AC7F-AB5CC372F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AA1C-8557-41B5-A2C6-B8F685A800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9375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9C4C4E-4377-4D2F-8D56-57EF219F0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031F61D-9B17-474E-9CC5-9601D4B667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8E8D6D-DFFE-4C10-AD62-F5D4FC4EA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AE3710B-2609-4887-8387-2C3E0D86D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ED301-4EBD-4D2B-951F-E0DD5CFAF8A3}" type="datetimeFigureOut">
              <a:rPr lang="ru-RU" smtClean="0"/>
              <a:t>14.07.2022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BD2FA14-0B9C-4F37-909F-3D00A92D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5720CE2-C65B-47F1-99BA-EEDDC7BDE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AA1C-8557-41B5-A2C6-B8F685A800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8440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64F503-F293-4519-B841-5B33ACDD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8672C7-F31D-4C5A-AFFE-B8E359724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577C55-3D58-4B07-BE66-075CF15217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ED301-4EBD-4D2B-951F-E0DD5CFAF8A3}" type="datetimeFigureOut">
              <a:rPr lang="ru-RU" smtClean="0"/>
              <a:t>14.07.2022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466FC8-9AA2-42C7-9436-1F13D0D605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51BED1-5D51-4DF4-A345-E0F6E782E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FAA1C-8557-41B5-A2C6-B8F685A800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59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8.png"/><Relationship Id="rId18" Type="http://schemas.openxmlformats.org/officeDocument/2006/relationships/customXml" Target="../ink/ink9.xml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customXml" Target="../ink/ink6.xml"/><Relationship Id="rId17" Type="http://schemas.openxmlformats.org/officeDocument/2006/relationships/image" Target="../media/image2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customXml" Target="../ink/ink5.xml"/><Relationship Id="rId19" Type="http://schemas.openxmlformats.org/officeDocument/2006/relationships/image" Target="../media/image21.png"/><Relationship Id="rId4" Type="http://schemas.openxmlformats.org/officeDocument/2006/relationships/customXml" Target="../ink/ink2.xml"/><Relationship Id="rId9" Type="http://schemas.openxmlformats.org/officeDocument/2006/relationships/image" Target="../media/image16.png"/><Relationship Id="rId14" Type="http://schemas.openxmlformats.org/officeDocument/2006/relationships/customXml" Target="../ink/ink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EB5141-AD99-4846-B2A0-CA5423180A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Игра виселица на языке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DAB29A-381B-46F4-9540-6F6795B423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Сделал: Алан Веселовский </a:t>
            </a:r>
          </a:p>
        </p:txBody>
      </p:sp>
    </p:spTree>
    <p:extLst>
      <p:ext uri="{BB962C8B-B14F-4D97-AF65-F5344CB8AC3E}">
        <p14:creationId xmlns:p14="http://schemas.microsoft.com/office/powerpoint/2010/main" val="701342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964BA4-93DA-4734-AAC2-CB5B500B9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себе: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1361F74-3051-932B-61DA-65FF65970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821" y="1253836"/>
            <a:ext cx="3602022" cy="4633796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C38EC8-C9C4-4389-6C41-2AD355C3E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62176" y="1989443"/>
            <a:ext cx="4216522" cy="357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30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964BA4-93DA-4734-AAC2-CB5B500B9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Тема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8214C1-01E0-41B1-B71F-C53208052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Я выбрал эту тему из-за 2-х вещей:</a:t>
            </a:r>
          </a:p>
          <a:p>
            <a:r>
              <a:rPr lang="ru-RU" dirty="0"/>
              <a:t>1) Я занимался питон раньше</a:t>
            </a:r>
          </a:p>
          <a:p>
            <a:r>
              <a:rPr lang="ru-RU" dirty="0"/>
              <a:t>2) Для того чтоб развить навыки </a:t>
            </a:r>
          </a:p>
        </p:txBody>
      </p:sp>
    </p:spTree>
    <p:extLst>
      <p:ext uri="{BB962C8B-B14F-4D97-AF65-F5344CB8AC3E}">
        <p14:creationId xmlns:p14="http://schemas.microsoft.com/office/powerpoint/2010/main" val="234873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964BA4-93DA-4734-AAC2-CB5B500B9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использовали: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8214C1-01E0-41B1-B71F-C53208052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1466" y="643467"/>
            <a:ext cx="5122333" cy="5533496"/>
          </a:xfrm>
        </p:spPr>
        <p:txBody>
          <a:bodyPr/>
          <a:lstStyle/>
          <a:p>
            <a:r>
              <a:rPr lang="ru-RU" dirty="0"/>
              <a:t>Скрины: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CE59B1-641A-DB9E-3688-FB2401CBED62}"/>
              </a:ext>
            </a:extLst>
          </p:cNvPr>
          <p:cNvSpPr txBox="1"/>
          <p:nvPr/>
        </p:nvSpPr>
        <p:spPr>
          <a:xfrm>
            <a:off x="0" y="602192"/>
            <a:ext cx="574886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KZ" sz="3600" dirty="0"/>
          </a:p>
          <a:p>
            <a:r>
              <a:rPr lang="ru-KZ" sz="3600" dirty="0"/>
              <a:t>1)использовал </a:t>
            </a:r>
            <a:r>
              <a:rPr lang="en-US" sz="3600" dirty="0"/>
              <a:t>Sublime Text</a:t>
            </a:r>
            <a:r>
              <a:rPr lang="ru-RU" sz="3600" dirty="0"/>
              <a:t>:</a:t>
            </a:r>
          </a:p>
          <a:p>
            <a:endParaRPr lang="ru-RU" sz="3600" dirty="0"/>
          </a:p>
          <a:p>
            <a:endParaRPr lang="ru-RU" sz="3600" dirty="0"/>
          </a:p>
          <a:p>
            <a:endParaRPr lang="ru-RU" sz="3600" dirty="0"/>
          </a:p>
          <a:p>
            <a:r>
              <a:rPr lang="ru-RU" sz="3600" dirty="0"/>
              <a:t>2) Сайт </a:t>
            </a:r>
            <a:r>
              <a:rPr lang="en-US" sz="3600" dirty="0" err="1"/>
              <a:t>FreePik</a:t>
            </a:r>
            <a:r>
              <a:rPr lang="ru-RU" sz="3600" dirty="0"/>
              <a:t>:</a:t>
            </a:r>
          </a:p>
          <a:p>
            <a:endParaRPr lang="ru-RU" sz="3600" dirty="0"/>
          </a:p>
          <a:p>
            <a:endParaRPr lang="ru-RU" sz="3600" dirty="0"/>
          </a:p>
          <a:p>
            <a:endParaRPr lang="ru-RU" sz="3600" dirty="0"/>
          </a:p>
          <a:p>
            <a:r>
              <a:rPr lang="ru-RU" sz="3600" dirty="0"/>
              <a:t>3) домашки шага:</a:t>
            </a:r>
          </a:p>
          <a:p>
            <a:endParaRPr lang="en-US" dirty="0"/>
          </a:p>
          <a:p>
            <a:endParaRPr lang="ru-KZ" dirty="0"/>
          </a:p>
        </p:txBody>
      </p:sp>
      <p:pic>
        <p:nvPicPr>
          <p:cNvPr id="1026" name="Picture 2" descr="Sublime Text — Википедия">
            <a:extLst>
              <a:ext uri="{FF2B5EF4-FFF2-40B4-BE49-F238E27FC236}">
                <a16:creationId xmlns:a16="http://schemas.microsoft.com/office/drawing/2014/main" id="{B4C33470-E6B0-12A2-DC93-AC232A75B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8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pik – Бесплатные иконки: логотип">
            <a:extLst>
              <a:ext uri="{FF2B5EF4-FFF2-40B4-BE49-F238E27FC236}">
                <a16:creationId xmlns:a16="http://schemas.microsoft.com/office/drawing/2014/main" id="{53DF6EE0-B0AD-FE1D-33CA-819DE2307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087" y="2928319"/>
            <a:ext cx="1534053" cy="153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MyStat mobile android apk free">
            <a:extLst>
              <a:ext uri="{FF2B5EF4-FFF2-40B4-BE49-F238E27FC236}">
                <a16:creationId xmlns:a16="http://schemas.microsoft.com/office/drawing/2014/main" id="{8F490314-6A16-56D6-D5A1-459C44434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743" y="5359751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30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964BA4-93DA-4734-AAC2-CB5B500B9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именно это использовали</a:t>
            </a:r>
          </a:p>
        </p:txBody>
      </p:sp>
      <p:pic>
        <p:nvPicPr>
          <p:cNvPr id="2050" name="Picture 2" descr="Почему мы устаем при ходьбе | Красноперекопск Online - Общественный проект">
            <a:extLst>
              <a:ext uri="{FF2B5EF4-FFF2-40B4-BE49-F238E27FC236}">
                <a16:creationId xmlns:a16="http://schemas.microsoft.com/office/drawing/2014/main" id="{00D0D79B-80FF-ECA9-2175-24AA0117DD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098" y="2293024"/>
            <a:ext cx="3022601" cy="339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трелка вниз 6">
            <a:extLst>
              <a:ext uri="{FF2B5EF4-FFF2-40B4-BE49-F238E27FC236}">
                <a16:creationId xmlns:a16="http://schemas.microsoft.com/office/drawing/2014/main" id="{CE6F340D-7210-C3C0-FCA2-F31E099D9ED0}"/>
              </a:ext>
            </a:extLst>
          </p:cNvPr>
          <p:cNvSpPr/>
          <p:nvPr/>
        </p:nvSpPr>
        <p:spPr>
          <a:xfrm rot="4176424">
            <a:off x="3658243" y="4097653"/>
            <a:ext cx="778934" cy="2404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0" name="Стрелка вниз 9">
            <a:extLst>
              <a:ext uri="{FF2B5EF4-FFF2-40B4-BE49-F238E27FC236}">
                <a16:creationId xmlns:a16="http://schemas.microsoft.com/office/drawing/2014/main" id="{5F1474EB-11A3-CE14-653D-C9E055896E51}"/>
              </a:ext>
            </a:extLst>
          </p:cNvPr>
          <p:cNvSpPr/>
          <p:nvPr/>
        </p:nvSpPr>
        <p:spPr>
          <a:xfrm rot="17511020">
            <a:off x="7980827" y="4368179"/>
            <a:ext cx="625026" cy="1801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1" name="Стрелка вниз 10">
            <a:extLst>
              <a:ext uri="{FF2B5EF4-FFF2-40B4-BE49-F238E27FC236}">
                <a16:creationId xmlns:a16="http://schemas.microsoft.com/office/drawing/2014/main" id="{E5784CE1-7343-7FBB-103C-F7C072115619}"/>
              </a:ext>
            </a:extLst>
          </p:cNvPr>
          <p:cNvSpPr/>
          <p:nvPr/>
        </p:nvSpPr>
        <p:spPr>
          <a:xfrm rot="7638177">
            <a:off x="3510271" y="1923521"/>
            <a:ext cx="837222" cy="18324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12" name="Стрелка вниз 11">
            <a:extLst>
              <a:ext uri="{FF2B5EF4-FFF2-40B4-BE49-F238E27FC236}">
                <a16:creationId xmlns:a16="http://schemas.microsoft.com/office/drawing/2014/main" id="{D73F336C-1446-7DE0-C5F3-2DB00C56751F}"/>
              </a:ext>
            </a:extLst>
          </p:cNvPr>
          <p:cNvSpPr/>
          <p:nvPr/>
        </p:nvSpPr>
        <p:spPr>
          <a:xfrm rot="14092873">
            <a:off x="8060662" y="1611182"/>
            <a:ext cx="651145" cy="16432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3F2701-FC0A-6C81-405D-AC472FD0BCE0}"/>
              </a:ext>
            </a:extLst>
          </p:cNvPr>
          <p:cNvSpPr txBox="1"/>
          <p:nvPr/>
        </p:nvSpPr>
        <p:spPr>
          <a:xfrm>
            <a:off x="765255" y="1569404"/>
            <a:ext cx="337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3200" dirty="0"/>
              <a:t>Чтоб вспомнить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F8A8CA-640D-766A-4DE0-D8518D85BE12}"/>
              </a:ext>
            </a:extLst>
          </p:cNvPr>
          <p:cNvSpPr txBox="1"/>
          <p:nvPr/>
        </p:nvSpPr>
        <p:spPr>
          <a:xfrm>
            <a:off x="8460979" y="1393552"/>
            <a:ext cx="3731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KZ" sz="2800" dirty="0"/>
              <a:t>Закончилась подписка(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3F13E-D547-F203-CD67-FCEE34FD9B2E}"/>
              </a:ext>
            </a:extLst>
          </p:cNvPr>
          <p:cNvSpPr txBox="1"/>
          <p:nvPr/>
        </p:nvSpPr>
        <p:spPr>
          <a:xfrm>
            <a:off x="64135" y="5791527"/>
            <a:ext cx="3442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К</a:t>
            </a:r>
            <a:r>
              <a:rPr lang="ru-KZ" sz="3200" dirty="0"/>
              <a:t>ачество картинок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185456-F837-696E-DF4C-D54FF956F543}"/>
              </a:ext>
            </a:extLst>
          </p:cNvPr>
          <p:cNvSpPr txBox="1"/>
          <p:nvPr/>
        </p:nvSpPr>
        <p:spPr>
          <a:xfrm>
            <a:off x="7436514" y="5791527"/>
            <a:ext cx="44725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</a:t>
            </a:r>
            <a:r>
              <a:rPr lang="ru-KZ" sz="2800" dirty="0"/>
              <a:t>овдоилось работать с этими программами</a:t>
            </a:r>
          </a:p>
        </p:txBody>
      </p:sp>
    </p:spTree>
    <p:extLst>
      <p:ext uri="{BB962C8B-B14F-4D97-AF65-F5344CB8AC3E}">
        <p14:creationId xmlns:p14="http://schemas.microsoft.com/office/powerpoint/2010/main" val="30416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 tmFilter="0,0; .5, 1; 1, 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964BA4-93DA-4734-AAC2-CB5B500B9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бы хотели добавить(если такое есть)</a:t>
            </a:r>
          </a:p>
        </p:txBody>
      </p:sp>
      <p:pic>
        <p:nvPicPr>
          <p:cNvPr id="1026" name="Picture 2" descr="48 половинку просим. 50\50 - @siberianshamen - GoldVoice.club">
            <a:extLst>
              <a:ext uri="{FF2B5EF4-FFF2-40B4-BE49-F238E27FC236}">
                <a16:creationId xmlns:a16="http://schemas.microsoft.com/office/drawing/2014/main" id="{5F1AF263-3D0D-1C36-63A6-781183BEC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36" y="1468164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Информация. Подсказка для сложной ситуации | МБОУ &quot;СОШ№15&quot;">
            <a:extLst>
              <a:ext uri="{FF2B5EF4-FFF2-40B4-BE49-F238E27FC236}">
                <a16:creationId xmlns:a16="http://schemas.microsoft.com/office/drawing/2014/main" id="{6E51AA6B-08BA-8AD1-7DF2-D4199A5355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964" y="181579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Значок 25мм Ask The Audience (Помощь зала) купить на Printdirect.ru |  5155454-19">
            <a:extLst>
              <a:ext uri="{FF2B5EF4-FFF2-40B4-BE49-F238E27FC236}">
                <a16:creationId xmlns:a16="http://schemas.microsoft.com/office/drawing/2014/main" id="{D62FA591-D793-A80E-1788-0FD9B3018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964" y="4450809"/>
            <a:ext cx="2215888" cy="221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 cost of cash – N26">
            <a:extLst>
              <a:ext uri="{FF2B5EF4-FFF2-40B4-BE49-F238E27FC236}">
                <a16:creationId xmlns:a16="http://schemas.microsoft.com/office/drawing/2014/main" id="{6550EB03-B3BE-60B1-C026-3724EBB7B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05" y="1468164"/>
            <a:ext cx="3016789" cy="161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8 Unknown Person Icon Images - Unknown Person with Question Mark, Person  Icon Clip Art and Unknown Person / Newdesignfile.com">
            <a:extLst>
              <a:ext uri="{FF2B5EF4-FFF2-40B4-BE49-F238E27FC236}">
                <a16:creationId xmlns:a16="http://schemas.microsoft.com/office/drawing/2014/main" id="{CB27A285-0FAC-C320-5332-020B9B848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211" y="3792264"/>
            <a:ext cx="2536141" cy="253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6281E9-07A5-92DE-B89F-6A347B9AA2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536" y="4101844"/>
            <a:ext cx="3429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2238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185A0D-139B-494D-B486-4302EFF3C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301" y="0"/>
            <a:ext cx="10515600" cy="1325563"/>
          </a:xfrm>
        </p:spPr>
        <p:txBody>
          <a:bodyPr/>
          <a:lstStyle/>
          <a:p>
            <a:r>
              <a:rPr lang="ru-RU" dirty="0"/>
              <a:t>Сколько времени потратили на проект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B0FE8DF3-B6BF-BC6E-6E76-4E7E94D47062}"/>
                  </a:ext>
                </a:extLst>
              </p14:cNvPr>
              <p14:cNvContentPartPr/>
              <p14:nvPr/>
            </p14:nvContentPartPr>
            <p14:xfrm>
              <a:off x="4658120" y="1722080"/>
              <a:ext cx="2219040" cy="3989880"/>
            </p14:xfrm>
          </p:contentPart>
        </mc:Choice>
        <mc:Fallback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B0FE8DF3-B6BF-BC6E-6E76-4E7E94D470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5480" y="1659440"/>
                <a:ext cx="2344680" cy="41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FBE22D99-9ACB-A7B5-B569-1C9485CC1985}"/>
                  </a:ext>
                </a:extLst>
              </p14:cNvPr>
              <p14:cNvContentPartPr/>
              <p14:nvPr/>
            </p14:nvContentPartPr>
            <p14:xfrm>
              <a:off x="7948520" y="3401840"/>
              <a:ext cx="46440" cy="154260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FBE22D99-9ACB-A7B5-B569-1C9485CC19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85520" y="3338840"/>
                <a:ext cx="172080" cy="166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69C4794-C3A4-5A8F-CDA0-B9C449E0AA75}"/>
                  </a:ext>
                </a:extLst>
              </p14:cNvPr>
              <p14:cNvContentPartPr/>
              <p14:nvPr/>
            </p14:nvContentPartPr>
            <p14:xfrm>
              <a:off x="7360280" y="3413000"/>
              <a:ext cx="1685160" cy="2147400"/>
            </p14:xfrm>
          </p:contentPart>
        </mc:Choice>
        <mc:Fallback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69C4794-C3A4-5A8F-CDA0-B9C449E0AA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97280" y="3350360"/>
                <a:ext cx="1810800" cy="22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4B2FA9A7-D114-3547-5642-6733670619E4}"/>
                  </a:ext>
                </a:extLst>
              </p14:cNvPr>
              <p14:cNvContentPartPr/>
              <p14:nvPr/>
            </p14:nvContentPartPr>
            <p14:xfrm>
              <a:off x="8891360" y="5026160"/>
              <a:ext cx="384120" cy="561960"/>
            </p14:xfrm>
          </p:contentPart>
        </mc:Choice>
        <mc:Fallback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4B2FA9A7-D114-3547-5642-6733670619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28720" y="4963520"/>
                <a:ext cx="509760" cy="68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0B844A12-4F12-70D1-B421-8878A9E1C9B5}"/>
                  </a:ext>
                </a:extLst>
              </p14:cNvPr>
              <p14:cNvContentPartPr/>
              <p14:nvPr/>
            </p14:nvContentPartPr>
            <p14:xfrm>
              <a:off x="11674160" y="3579320"/>
              <a:ext cx="181080" cy="1892160"/>
            </p14:xfrm>
          </p:contentPart>
        </mc:Choice>
        <mc:Fallback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0B844A12-4F12-70D1-B421-8878A9E1C9B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611160" y="3516320"/>
                <a:ext cx="306720" cy="201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0151888-A72E-BED2-F64D-4D08E864D4AB}"/>
              </a:ext>
            </a:extLst>
          </p:cNvPr>
          <p:cNvGrpSpPr/>
          <p:nvPr/>
        </p:nvGrpSpPr>
        <p:grpSpPr>
          <a:xfrm>
            <a:off x="9620720" y="3659600"/>
            <a:ext cx="2083680" cy="1793160"/>
            <a:chOff x="9620720" y="3659600"/>
            <a:chExt cx="2083680" cy="179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A9C3ACE0-DDDD-1A61-A441-3D56D9A29AD0}"/>
                    </a:ext>
                  </a:extLst>
                </p14:cNvPr>
                <p14:cNvContentPartPr/>
                <p14:nvPr/>
              </p14:nvContentPartPr>
              <p14:xfrm>
                <a:off x="10951280" y="3673640"/>
                <a:ext cx="753120" cy="176940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A9C3ACE0-DDDD-1A61-A441-3D56D9A29A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888640" y="3610640"/>
                  <a:ext cx="878760" cy="18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AD45AC93-260D-2C78-A3C1-D1B58A3DDCE7}"/>
                    </a:ext>
                  </a:extLst>
                </p14:cNvPr>
                <p14:cNvContentPartPr/>
                <p14:nvPr/>
              </p14:nvContentPartPr>
              <p14:xfrm>
                <a:off x="9620720" y="3659600"/>
                <a:ext cx="360" cy="1793160"/>
              </p14:xfrm>
            </p:contentPart>
          </mc:Choice>
          <mc:Fallback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AD45AC93-260D-2C78-A3C1-D1B58A3DDC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558080" y="3596960"/>
                  <a:ext cx="126000" cy="19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5D2891D0-F1E4-2212-254C-BD4FC45222AB}"/>
                    </a:ext>
                  </a:extLst>
                </p14:cNvPr>
                <p14:cNvContentPartPr/>
                <p14:nvPr/>
              </p14:nvContentPartPr>
              <p14:xfrm>
                <a:off x="9658880" y="4494080"/>
                <a:ext cx="729000" cy="116280"/>
              </p14:xfrm>
            </p:contentPart>
          </mc:Choice>
          <mc:Fallback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5D2891D0-F1E4-2212-254C-BD4FC45222A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96240" y="4431440"/>
                  <a:ext cx="854640" cy="24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D4E8DA16-F4BB-EACD-F56D-360D68BD9BAC}"/>
                  </a:ext>
                </a:extLst>
              </p14:cNvPr>
              <p14:cNvContentPartPr/>
              <p14:nvPr/>
            </p14:nvContentPartPr>
            <p14:xfrm>
              <a:off x="10451240" y="3621800"/>
              <a:ext cx="30960" cy="1929240"/>
            </p14:xfrm>
          </p:contentPart>
        </mc:Choice>
        <mc:Fallback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D4E8DA16-F4BB-EACD-F56D-360D68BD9BA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388240" y="3558800"/>
                <a:ext cx="156600" cy="205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96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185A0D-139B-494D-B486-4302EFF3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Слова благодарности:</a:t>
            </a:r>
          </a:p>
        </p:txBody>
      </p:sp>
      <p:pic>
        <p:nvPicPr>
          <p:cNvPr id="5126" name="Picture 6" descr="Отзывы о Компьютерная академия &quot;Шаг&quot; (Украина, Чернигов)">
            <a:extLst>
              <a:ext uri="{FF2B5EF4-FFF2-40B4-BE49-F238E27FC236}">
                <a16:creationId xmlns:a16="http://schemas.microsoft.com/office/drawing/2014/main" id="{4069DE9D-8882-C12B-2468-DF1EA8E19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148" y="2072727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3883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5414</TotalTime>
  <Words>91</Words>
  <Application>Microsoft Macintosh PowerPoint</Application>
  <PresentationFormat>Широкоэкранный</PresentationFormat>
  <Paragraphs>27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Игра виселица на языке Python</vt:lpstr>
      <vt:lpstr>О себе:</vt:lpstr>
      <vt:lpstr>Тема проекта</vt:lpstr>
      <vt:lpstr>Что использовали:</vt:lpstr>
      <vt:lpstr>Почему именно это использовали</vt:lpstr>
      <vt:lpstr>Что бы хотели добавить(если такое есть)</vt:lpstr>
      <vt:lpstr>Сколько времени потратили на проект</vt:lpstr>
      <vt:lpstr>Слова благодарности: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проекта</dc:title>
  <dc:creator>Admin</dc:creator>
  <cp:lastModifiedBy>Microsoft Office User</cp:lastModifiedBy>
  <cp:revision>4</cp:revision>
  <dcterms:created xsi:type="dcterms:W3CDTF">2022-06-27T02:54:18Z</dcterms:created>
  <dcterms:modified xsi:type="dcterms:W3CDTF">2022-07-14T06:46:44Z</dcterms:modified>
</cp:coreProperties>
</file>